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501" r:id="rId15"/>
    <p:sldId id="437" r:id="rId16"/>
    <p:sldId id="438" r:id="rId17"/>
    <p:sldId id="545" r:id="rId18"/>
    <p:sldId id="546" r:id="rId19"/>
    <p:sldId id="547" r:id="rId20"/>
    <p:sldId id="548" r:id="rId21"/>
    <p:sldId id="549" r:id="rId22"/>
    <p:sldId id="550" r:id="rId23"/>
    <p:sldId id="551" r:id="rId24"/>
    <p:sldId id="552" r:id="rId25"/>
    <p:sldId id="553" r:id="rId26"/>
    <p:sldId id="554" r:id="rId27"/>
    <p:sldId id="544" r:id="rId28"/>
    <p:sldId id="478" r:id="rId29"/>
    <p:sldId id="573" r:id="rId30"/>
    <p:sldId id="488" r:id="rId31"/>
    <p:sldId id="451" r:id="rId32"/>
    <p:sldId id="489" r:id="rId33"/>
    <p:sldId id="611" r:id="rId34"/>
    <p:sldId id="490" r:id="rId35"/>
    <p:sldId id="556" r:id="rId36"/>
    <p:sldId id="600" r:id="rId37"/>
    <p:sldId id="610" r:id="rId38"/>
    <p:sldId id="602" r:id="rId39"/>
    <p:sldId id="510" r:id="rId40"/>
    <p:sldId id="494" r:id="rId41"/>
    <p:sldId id="457" r:id="rId42"/>
    <p:sldId id="569" r:id="rId43"/>
    <p:sldId id="459" r:id="rId44"/>
    <p:sldId id="614" r:id="rId45"/>
    <p:sldId id="593" r:id="rId46"/>
    <p:sldId id="467" r:id="rId47"/>
    <p:sldId id="469" r:id="rId48"/>
    <p:sldId id="466" r:id="rId49"/>
    <p:sldId id="260" r:id="rId50"/>
    <p:sldId id="304" r:id="rId51"/>
    <p:sldId id="473" r:id="rId52"/>
    <p:sldId id="615" r:id="rId53"/>
    <p:sldId id="616" r:id="rId54"/>
    <p:sldId id="606" r:id="rId55"/>
    <p:sldId id="499" r:id="rId56"/>
    <p:sldId id="476" r:id="rId57"/>
    <p:sldId id="477" r:id="rId58"/>
    <p:sldId id="4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Lst>
        </p14:section>
        <p14:section name="Getting Started with Docker" id="{7CB7E3F6-E951-4F5B-841D-4FD62831F329}">
          <p14:sldIdLst>
            <p14:sldId id="488"/>
            <p14:sldId id="451"/>
            <p14:sldId id="489"/>
            <p14:sldId id="611"/>
            <p14:sldId id="490"/>
            <p14:sldId id="556"/>
            <p14:sldId id="600"/>
            <p14:sldId id="610"/>
            <p14:sldId id="602"/>
            <p14:sldId id="510"/>
            <p14:sldId id="494"/>
          </p14:sldIdLst>
        </p14:section>
        <p14:section name="The Bigger Picture" id="{B184F2BD-D940-4028-9DD8-16FAFCEC26E5}">
          <p14:sldIdLst>
            <p14:sldId id="457"/>
            <p14:sldId id="569"/>
            <p14:sldId id="459"/>
            <p14:sldId id="614"/>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 name="Archive" id="{0D05FE8D-E47B-4122-B676-1D069DC14A53}">
          <p14:sldIdLst>
            <p14:sldId id="473"/>
            <p14:sldId id="615"/>
            <p14:sldId id="616"/>
            <p14:sldId id="606"/>
          </p14:sldIdLst>
        </p14:section>
        <p14:section name="VM vs. Container" id="{AEFEE513-BE87-4997-A965-F68570F9687D}">
          <p14:sldIdLst>
            <p14:sldId id="499"/>
            <p14:sldId id="476"/>
            <p14:sldId id="477"/>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88812" autoAdjust="0"/>
  </p:normalViewPr>
  <p:slideViewPr>
    <p:cSldViewPr snapToGrid="0">
      <p:cViewPr varScale="1">
        <p:scale>
          <a:sx n="154" d="100"/>
          <a:sy n="154" d="100"/>
        </p:scale>
        <p:origin x="36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6/15/2017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Core,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4:02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4:02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48</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61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997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53</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55</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 4:02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404930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991975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6/15/2017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6/15/2017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6/15/2017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6/15/2017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6/15/2017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6/15/2017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6/15/2017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8.xml"/><Relationship Id="rId6" Type="http://schemas.openxmlformats.org/officeDocument/2006/relationships/image" Target="../media/image25.png"/><Relationship Id="rId5" Type="http://schemas.openxmlformats.org/officeDocument/2006/relationships/hyperlink" Target="http://aka.ms/DockerToolsForVS"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1.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ocs.microsoft.com/en-us/azure/container-service/container-service-kubernetes-windows-walkthrough" TargetMode="External"/><Relationship Id="rId5" Type="http://schemas.openxmlformats.org/officeDocument/2006/relationships/hyperlink" Target="https://azure.microsoft.com/en-us/services/container-service/" TargetMode="Externa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171394" y="140356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013105" y="192415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076333" y="128850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076333" y="128850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165319" y="167661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171393" y="200827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504239" y="200827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171392" y="252977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171392" y="226902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504239" y="228290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376581" y="125435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366592" y="398403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165319" y="355372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70258" y="343867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70258" y="343867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159244" y="382678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165318" y="415843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498164" y="41584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165317" y="467994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165317" y="441919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498164" y="44330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556372" y="178337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556372" y="239623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07777" y="203181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735949" y="308574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735949" y="393354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92332" y="71746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312875" y="71746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144506" y="73593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488730" y="47180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a:t>The Windows Developer User Group</a:t>
            </a:r>
          </a:p>
          <a:p>
            <a:r>
              <a:rPr lang="en-US" sz="2000" b="1" dirty="0"/>
              <a:t>Monday, June 19</a:t>
            </a:r>
            <a:r>
              <a:rPr lang="en-US" sz="2000" b="1" baseline="30000" dirty="0"/>
              <a:t>th</a:t>
            </a:r>
            <a:r>
              <a:rPr lang="en-US" sz="2000" b="1" dirty="0"/>
              <a:t> </a:t>
            </a:r>
            <a:endParaRPr lang="en-US" sz="2000" b="1" baseline="30000" dirty="0"/>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 (Win10)</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5" name="Picture 4">
            <a:extLst>
              <a:ext uri="{FF2B5EF4-FFF2-40B4-BE49-F238E27FC236}">
                <a16:creationId xmlns:a16="http://schemas.microsoft.com/office/drawing/2014/main" id="{9F003FC4-A7A3-4427-A5CB-61613E31ABB2}"/>
              </a:ext>
            </a:extLst>
          </p:cNvPr>
          <p:cNvPicPr>
            <a:picLocks noChangeAspect="1"/>
          </p:cNvPicPr>
          <p:nvPr/>
        </p:nvPicPr>
        <p:blipFill>
          <a:blip r:embed="rId3"/>
          <a:stretch>
            <a:fillRect/>
          </a:stretch>
        </p:blipFill>
        <p:spPr>
          <a:xfrm>
            <a:off x="5735215" y="2605065"/>
            <a:ext cx="6362981" cy="4145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87999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1"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
        <p:nvSpPr>
          <p:cNvPr id="3" name="TextBox 2">
            <a:extLst>
              <a:ext uri="{FF2B5EF4-FFF2-40B4-BE49-F238E27FC236}">
                <a16:creationId xmlns:a16="http://schemas.microsoft.com/office/drawing/2014/main" id="{7A538FA2-3E82-4049-8A5E-FFB191405A69}"/>
              </a:ext>
            </a:extLst>
          </p:cNvPr>
          <p:cNvSpPr txBox="1"/>
          <p:nvPr/>
        </p:nvSpPr>
        <p:spPr>
          <a:xfrm>
            <a:off x="435428" y="3985910"/>
            <a:ext cx="712236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6"/>
              </a:rPr>
              <a:t>https://docs.microsoft.com/en-us/azure/container-service/container-service-kubernetes-windows-walkthrough</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3794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32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6834</TotalTime>
  <Words>6422</Words>
  <Application>Microsoft Office PowerPoint</Application>
  <PresentationFormat>Widescreen</PresentationFormat>
  <Paragraphs>962</Paragraphs>
  <Slides>55</Slides>
  <Notes>43</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Getting Started with Docker</vt:lpstr>
      <vt:lpstr>Installing Docker on Windows</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PowerPoint Presentation</vt:lpstr>
      <vt:lpstr>Docker on Windows</vt:lpstr>
      <vt:lpstr>Private Image Repositories</vt:lpstr>
      <vt:lpstr>Orchestrations – multiple hosts</vt:lpstr>
      <vt:lpstr>Azure Container Service</vt:lpstr>
      <vt:lpstr>Azure Container Service</vt:lpstr>
      <vt:lpstr>Licensing</vt:lpstr>
      <vt:lpstr>Getting Started</vt:lpstr>
      <vt:lpstr>Resources</vt:lpstr>
      <vt:lpstr>Thank you!</vt:lpstr>
      <vt:lpstr>Questions?</vt:lpstr>
      <vt:lpstr>Thank You!</vt:lpstr>
      <vt:lpstr>What? Where?</vt:lpstr>
      <vt:lpstr>Disclaimer: Forget the GUI</vt:lpstr>
      <vt:lpstr>Docker Compose</vt:lpstr>
      <vt:lpstr>Dev/Test in “The Cloud”</vt:lpstr>
      <vt:lpstr>VMs vs. Containers</vt:lpstr>
      <vt:lpstr>VM vs. Container</vt:lpstr>
      <vt:lpstr>VM vs. Container</vt:lpstr>
      <vt:lpstr>The Case for VMs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803</cp:revision>
  <dcterms:created xsi:type="dcterms:W3CDTF">2016-04-26T18:26:58Z</dcterms:created>
  <dcterms:modified xsi:type="dcterms:W3CDTF">2017-06-15T20:12:55Z</dcterms:modified>
</cp:coreProperties>
</file>